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2" r:id="rId4"/>
    <p:sldId id="264" r:id="rId5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21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91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8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04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75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51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9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4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69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84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95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89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D0DB6-E41F-4838-B666-4EA9DB3F62D2}" type="datetimeFigureOut">
              <a:rPr lang="es-MX" smtClean="0"/>
              <a:t>07/07/2022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16365" y="408787"/>
            <a:ext cx="4001844" cy="742278"/>
            <a:chOff x="581863" y="290900"/>
            <a:chExt cx="4448793" cy="870585"/>
          </a:xfrm>
        </p:grpSpPr>
        <p:pic>
          <p:nvPicPr>
            <p:cNvPr id="3" name="0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071" y="290900"/>
              <a:ext cx="870585" cy="870585"/>
            </a:xfrm>
            <a:prstGeom prst="rect">
              <a:avLst/>
            </a:prstGeom>
          </p:spPr>
        </p:pic>
        <p:pic>
          <p:nvPicPr>
            <p:cNvPr id="4" name="Imagen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63" y="420440"/>
              <a:ext cx="3545840" cy="741045"/>
            </a:xfrm>
            <a:prstGeom prst="rect">
              <a:avLst/>
            </a:prstGeom>
          </p:spPr>
        </p:pic>
      </p:grp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11972" y="2360814"/>
          <a:ext cx="6250192" cy="67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67944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FECHA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EVENTO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TIPO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COSTO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311972" y="3245334"/>
          <a:ext cx="6250192" cy="1305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130515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16</a:t>
                      </a:r>
                      <a:r>
                        <a:rPr lang="es-MX" sz="1600" baseline="0" dirty="0" smtClean="0"/>
                        <a:t> y 17 abril</a:t>
                      </a:r>
                      <a:r>
                        <a:rPr lang="es-MX" sz="1600" dirty="0" smtClean="0"/>
                        <a:t> 2022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Salud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Gratuito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311972" y="4647009"/>
          <a:ext cx="6250192" cy="67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67944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FECHA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EVENTO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TIPO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COSTO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-635000" y="1862667"/>
          <a:ext cx="8128000" cy="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CALENDARIO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</a:rPr>
                        <a:t> MENSUAL ABRIL 2022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311972" y="5596309"/>
          <a:ext cx="6250192" cy="250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2504201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21 abril 2022</a:t>
                      </a:r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Familiar</a:t>
                      </a:r>
                    </a:p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Recreativo</a:t>
                      </a:r>
                    </a:p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Deporte</a:t>
                      </a:r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$250</a:t>
                      </a:r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1281458" y="2933270"/>
            <a:ext cx="4301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</a:rPr>
              <a:t>BRIGADA VACUNACIÓN COVID-19</a:t>
            </a:r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1717834" y="5246169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ECOTRAIL NOCTURNO</a:t>
            </a:r>
            <a:endParaRPr lang="es-MX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472" y="5583231"/>
            <a:ext cx="1619862" cy="25065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520" y="3474720"/>
            <a:ext cx="1300480" cy="97536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15155" y="1210819"/>
            <a:ext cx="3792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Elaboró: Rebeca Martínez Rodríguez, Auxiliar</a:t>
            </a:r>
          </a:p>
          <a:p>
            <a:r>
              <a:rPr lang="es-MX" sz="1400" dirty="0" smtClean="0"/>
              <a:t>Responsable </a:t>
            </a:r>
            <a:r>
              <a:rPr lang="es-MX" sz="1400" dirty="0" err="1" smtClean="0"/>
              <a:t>Ecoparque</a:t>
            </a:r>
            <a:r>
              <a:rPr lang="es-MX" sz="1400" dirty="0" smtClean="0"/>
              <a:t>: Hilda Rivera Cázares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978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16365" y="408787"/>
            <a:ext cx="4001844" cy="742278"/>
            <a:chOff x="581863" y="290900"/>
            <a:chExt cx="4448793" cy="870585"/>
          </a:xfrm>
        </p:grpSpPr>
        <p:pic>
          <p:nvPicPr>
            <p:cNvPr id="3" name="0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071" y="290900"/>
              <a:ext cx="870585" cy="870585"/>
            </a:xfrm>
            <a:prstGeom prst="rect">
              <a:avLst/>
            </a:prstGeom>
          </p:spPr>
        </p:pic>
        <p:pic>
          <p:nvPicPr>
            <p:cNvPr id="4" name="Imagen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63" y="420440"/>
              <a:ext cx="3545840" cy="741045"/>
            </a:xfrm>
            <a:prstGeom prst="rect">
              <a:avLst/>
            </a:prstGeom>
          </p:spPr>
        </p:pic>
      </p:grp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11972" y="2360814"/>
          <a:ext cx="6250192" cy="67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67944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FECHA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EVENTO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TIPO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COSTO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366414" y="3633387"/>
          <a:ext cx="6250192" cy="1305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130515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22 abril 2022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Ambiental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Gratuito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-635000" y="1862667"/>
          <a:ext cx="8128000" cy="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CALENDARIO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</a:rPr>
                        <a:t> MENSUAL ABRIL 2022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noFill/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879680" y="2998631"/>
            <a:ext cx="5710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</a:rPr>
              <a:t>REFORESTCIÓN Y DONACIÓN DE CHALECOS POR PARTE DE ALPHABET</a:t>
            </a:r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63" y="3956648"/>
            <a:ext cx="1713218" cy="83323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15155" y="1210819"/>
            <a:ext cx="3792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Elaboró: Rebeca Martínez Rodríguez, Auxiliar</a:t>
            </a:r>
          </a:p>
          <a:p>
            <a:r>
              <a:rPr lang="es-MX" sz="1400" dirty="0" smtClean="0"/>
              <a:t>Responsable </a:t>
            </a:r>
            <a:r>
              <a:rPr lang="es-MX" sz="1400" dirty="0" err="1" smtClean="0"/>
              <a:t>Ecoparque</a:t>
            </a:r>
            <a:r>
              <a:rPr lang="es-MX" sz="1400" dirty="0" smtClean="0"/>
              <a:t>: Hilda Rivera Cázares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4174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16365" y="408787"/>
            <a:ext cx="4001844" cy="742278"/>
            <a:chOff x="581863" y="290900"/>
            <a:chExt cx="4448793" cy="870585"/>
          </a:xfrm>
        </p:grpSpPr>
        <p:pic>
          <p:nvPicPr>
            <p:cNvPr id="3" name="0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071" y="290900"/>
              <a:ext cx="870585" cy="870585"/>
            </a:xfrm>
            <a:prstGeom prst="rect">
              <a:avLst/>
            </a:prstGeom>
          </p:spPr>
        </p:pic>
        <p:pic>
          <p:nvPicPr>
            <p:cNvPr id="4" name="Imagen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63" y="420440"/>
              <a:ext cx="3545840" cy="741045"/>
            </a:xfrm>
            <a:prstGeom prst="rect">
              <a:avLst/>
            </a:prstGeom>
          </p:spPr>
        </p:pic>
      </p:grp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11972" y="2360814"/>
          <a:ext cx="6250192" cy="67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67944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FECHA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EVENTO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TIPO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COSTO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311972" y="3273387"/>
          <a:ext cx="6250192" cy="1305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130515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20 mayo 2022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Ambiental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Gratuito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311972" y="4647009"/>
          <a:ext cx="6250192" cy="67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67944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FECHA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EVENTO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TIPO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COSTO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-635000" y="1862667"/>
          <a:ext cx="8128000" cy="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CALENDARIO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</a:rPr>
                        <a:t> MENSUAL MAYO 2022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289436" y="5814317"/>
          <a:ext cx="6250192" cy="108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1084192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22 mayo 2022</a:t>
                      </a:r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Familiar</a:t>
                      </a:r>
                    </a:p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Ambiental</a:t>
                      </a:r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Gratuito</a:t>
                      </a:r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671332" y="2927414"/>
            <a:ext cx="5856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</a:rPr>
              <a:t>PLÁTICA: IMPORTANCIA DE LA POLINIZACIÓN</a:t>
            </a:r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335666" y="5238188"/>
            <a:ext cx="6528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Times New Roman" panose="02020603050405020304" pitchFamily="18" charset="0"/>
              </a:rPr>
              <a:t>REFORESTACIÓN Y DONACIÓN DE HERRAMIENTAS POR PARTE DE ARCOSA</a:t>
            </a:r>
            <a:endParaRPr lang="es-MX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861" y="3546365"/>
            <a:ext cx="1535671" cy="833650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15756" r="4415" b="919"/>
          <a:stretch/>
        </p:blipFill>
        <p:spPr bwMode="auto">
          <a:xfrm>
            <a:off x="1859859" y="5726683"/>
            <a:ext cx="1577823" cy="1102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215155" y="1210819"/>
            <a:ext cx="3792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Elaboró: Rebeca Martínez Rodríguez, Auxiliar</a:t>
            </a:r>
          </a:p>
          <a:p>
            <a:r>
              <a:rPr lang="es-MX" sz="1400" dirty="0" smtClean="0"/>
              <a:t>Responsable </a:t>
            </a:r>
            <a:r>
              <a:rPr lang="es-MX" sz="1400" dirty="0" err="1" smtClean="0"/>
              <a:t>Ecoparque</a:t>
            </a:r>
            <a:r>
              <a:rPr lang="es-MX" sz="1400" dirty="0" smtClean="0"/>
              <a:t>: Hilda Rivera Cázares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7227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16365" y="408787"/>
            <a:ext cx="4001844" cy="742278"/>
            <a:chOff x="581863" y="290900"/>
            <a:chExt cx="4448793" cy="870585"/>
          </a:xfrm>
        </p:grpSpPr>
        <p:pic>
          <p:nvPicPr>
            <p:cNvPr id="3" name="0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071" y="290900"/>
              <a:ext cx="870585" cy="870585"/>
            </a:xfrm>
            <a:prstGeom prst="rect">
              <a:avLst/>
            </a:prstGeom>
          </p:spPr>
        </p:pic>
        <p:pic>
          <p:nvPicPr>
            <p:cNvPr id="4" name="Imagen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63" y="420440"/>
              <a:ext cx="3545840" cy="741045"/>
            </a:xfrm>
            <a:prstGeom prst="rect">
              <a:avLst/>
            </a:prstGeom>
          </p:spPr>
        </p:pic>
      </p:grp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11972" y="2360814"/>
          <a:ext cx="6250192" cy="67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67944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FECHA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EVENTO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TIPO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COSTO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311972" y="3261812"/>
          <a:ext cx="6250192" cy="1305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130515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05</a:t>
                      </a:r>
                      <a:r>
                        <a:rPr lang="es-MX" sz="1600" baseline="0" dirty="0" smtClean="0"/>
                        <a:t> junio</a:t>
                      </a:r>
                      <a:r>
                        <a:rPr lang="es-MX" sz="1600" dirty="0" smtClean="0"/>
                        <a:t> 2022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Ambiental</a:t>
                      </a:r>
                    </a:p>
                    <a:p>
                      <a:r>
                        <a:rPr lang="es-MX" sz="1600" dirty="0" smtClean="0"/>
                        <a:t>Familiar</a:t>
                      </a:r>
                    </a:p>
                    <a:p>
                      <a:r>
                        <a:rPr lang="es-MX" sz="1600" dirty="0" smtClean="0"/>
                        <a:t>Recreativo</a:t>
                      </a:r>
                      <a:r>
                        <a:rPr lang="es-MX" sz="1600" baseline="0" dirty="0" smtClean="0"/>
                        <a:t> 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Gratuito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311972" y="4913230"/>
          <a:ext cx="6250192" cy="67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67944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FECHA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EVENTO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TIPO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COSTO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-635000" y="1862667"/>
          <a:ext cx="8128000" cy="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CALENDARIO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</a:rPr>
                        <a:t> MENSUAL JUNIO 2022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15808"/>
              </p:ext>
            </p:extLst>
          </p:nvPr>
        </p:nvGraphicFramePr>
        <p:xfrm>
          <a:off x="311972" y="5831752"/>
          <a:ext cx="6250192" cy="108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48"/>
                <a:gridCol w="1562548"/>
                <a:gridCol w="1562548"/>
                <a:gridCol w="1562548"/>
              </a:tblGrid>
              <a:tr h="1084192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25 junio 2022</a:t>
                      </a:r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Familiar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Gratuito</a:t>
                      </a:r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1531620" y="2917363"/>
            <a:ext cx="4436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</a:rPr>
              <a:t>FERIA DEL MEDIO AMBIENTE</a:t>
            </a:r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2420013" y="5504409"/>
            <a:ext cx="159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BODA CIVIL </a:t>
            </a:r>
            <a:endParaRPr lang="es-MX" dirty="0"/>
          </a:p>
        </p:txBody>
      </p:sp>
      <p:pic>
        <p:nvPicPr>
          <p:cNvPr id="16" name="Imagen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93" y="3318343"/>
            <a:ext cx="1130169" cy="1242082"/>
          </a:xfrm>
          <a:prstGeom prst="rect">
            <a:avLst/>
          </a:prstGeom>
          <a:noFill/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764" y="5873741"/>
            <a:ext cx="1585684" cy="105763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15155" y="1210819"/>
            <a:ext cx="3792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Elaboró: Rebeca Martínez Rodríguez, Auxiliar</a:t>
            </a:r>
          </a:p>
          <a:p>
            <a:r>
              <a:rPr lang="es-MX" sz="1400" dirty="0" smtClean="0"/>
              <a:t>Responsable </a:t>
            </a:r>
            <a:r>
              <a:rPr lang="es-MX" sz="1400" dirty="0" err="1" smtClean="0"/>
              <a:t>Ecoparque</a:t>
            </a:r>
            <a:r>
              <a:rPr lang="es-MX" sz="1400" dirty="0" smtClean="0"/>
              <a:t>: Hilda Rivera Cázares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3575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174</Words>
  <Application>Microsoft Office PowerPoint</Application>
  <PresentationFormat>Carta (216 x 279 mm)</PresentationFormat>
  <Paragraphs>73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Hilda</dc:creator>
  <cp:lastModifiedBy>Transparencia</cp:lastModifiedBy>
  <cp:revision>3</cp:revision>
  <dcterms:created xsi:type="dcterms:W3CDTF">2022-07-07T18:40:40Z</dcterms:created>
  <dcterms:modified xsi:type="dcterms:W3CDTF">2022-07-07T20:31:01Z</dcterms:modified>
</cp:coreProperties>
</file>